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52" r:id="rId5"/>
    <p:sldId id="397" r:id="rId6"/>
    <p:sldId id="408" r:id="rId7"/>
    <p:sldId id="396" r:id="rId8"/>
    <p:sldId id="350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1pPr>
    <a:lvl2pPr marL="0" marR="0" indent="228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2pPr>
    <a:lvl3pPr marL="0" marR="0" indent="457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3pPr>
    <a:lvl4pPr marL="0" marR="0" indent="685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4pPr>
    <a:lvl5pPr marL="0" marR="0" indent="9144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5pPr>
    <a:lvl6pPr marL="0" marR="0" indent="11430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6pPr>
    <a:lvl7pPr marL="0" marR="0" indent="1371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7pPr>
    <a:lvl8pPr marL="0" marR="0" indent="1600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8pPr>
    <a:lvl9pPr marL="0" marR="0" indent="1828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Falk, Magdalena" initials="LFM" lastIdx="10" clrIdx="0">
    <p:extLst>
      <p:ext uri="{19B8F6BF-5375-455C-9EA6-DF929625EA0E}">
        <p15:presenceInfo xmlns:p15="http://schemas.microsoft.com/office/powerpoint/2012/main" userId="S-1-5-21-2103128890-661609642-183591838-23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6B"/>
    <a:srgbClr val="0D7761"/>
    <a:srgbClr val="555555"/>
    <a:srgbClr val="FCCD69"/>
    <a:srgbClr val="FE812C"/>
    <a:srgbClr val="0E7761"/>
    <a:srgbClr val="AF2C88"/>
    <a:srgbClr val="4D1367"/>
    <a:srgbClr val="AF2D88"/>
    <a:srgbClr val="6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65"/>
    <p:restoredTop sz="94966"/>
  </p:normalViewPr>
  <p:slideViewPr>
    <p:cSldViewPr snapToGrid="0" snapToObjects="1">
      <p:cViewPr varScale="1">
        <p:scale>
          <a:sx n="41" d="100"/>
          <a:sy n="41" d="100"/>
        </p:scale>
        <p:origin x="23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1782974" y="5691033"/>
            <a:ext cx="8190112" cy="29931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764241" y="2584739"/>
            <a:ext cx="9575974" cy="1706432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12356" y="1278356"/>
            <a:ext cx="11159288" cy="11159288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3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pic" sz="half" idx="13"/>
          </p:nvPr>
        </p:nvSpPr>
        <p:spPr>
          <a:xfrm>
            <a:off x="-11112" y="-5285"/>
            <a:ext cx="9525001" cy="137265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 hasCustomPrompt="1"/>
          </p:nvPr>
        </p:nvSpPr>
        <p:spPr>
          <a:xfrm>
            <a:off x="12760069" y="4451935"/>
            <a:ext cx="9687086" cy="23339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12741916" y="1345641"/>
            <a:ext cx="9723392" cy="1706432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4582464" y="2588181"/>
            <a:ext cx="15219072" cy="200564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 hasCustomPrompt="1"/>
          </p:nvPr>
        </p:nvSpPr>
        <p:spPr>
          <a:xfrm>
            <a:off x="5176498" y="4872292"/>
            <a:ext cx="14031004" cy="17454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Black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solidFill>
            <a:srgbClr val="4D1367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3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s about u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6057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03" r:id="rId2"/>
    <p:sldLayoutId id="2147483663" r:id="rId3"/>
    <p:sldLayoutId id="2147483684" r:id="rId4"/>
    <p:sldLayoutId id="2147483704" r:id="rId5"/>
    <p:sldLayoutId id="2147483699" r:id="rId6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chemeClr val="bg1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9pPr>
    </p:titleStyle>
    <p:bodyStyle>
      <a:lvl1pPr marL="29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800" b="1" i="0" u="none" strike="noStrike" cap="none" spc="0" baseline="0">
          <a:ln>
            <a:noFill/>
          </a:ln>
          <a:solidFill>
            <a:srgbClr val="71717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PT Serif"/>
        </a:defRPr>
      </a:lvl1pPr>
      <a:lvl2pPr marL="92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2pPr>
      <a:lvl3pPr marL="156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3pPr>
      <a:lvl4pPr marL="219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4pPr>
      <a:lvl5pPr marL="283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5pPr>
      <a:lvl6pPr marL="346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6pPr>
      <a:lvl7pPr marL="410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7pPr>
      <a:lvl8pPr marL="473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8pPr>
      <a:lvl9pPr marL="537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0ADCE3-DB8C-D94D-8A55-76F16D29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 rot="20365712">
            <a:off x="17480893" y="9355648"/>
            <a:ext cx="7363077" cy="5902889"/>
          </a:xfrm>
          <a:prstGeom prst="rect">
            <a:avLst/>
          </a:prstGeom>
          <a:effectLst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91C8B0DD-8D3B-21ED-8D81-F2F482B9FC05}"/>
              </a:ext>
            </a:extLst>
          </p:cNvPr>
          <p:cNvSpPr txBox="1">
            <a:spLocks/>
          </p:cNvSpPr>
          <p:nvPr/>
        </p:nvSpPr>
        <p:spPr>
          <a:xfrm>
            <a:off x="2728687" y="2707006"/>
            <a:ext cx="18433744" cy="771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-Regular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9pPr>
          </a:lstStyle>
          <a:p>
            <a:pPr algn="l" hangingPunct="1"/>
            <a:r>
              <a:rPr lang="sv-SE" sz="15000" dirty="0">
                <a:solidFill>
                  <a:schemeClr val="bg2"/>
                </a:solidFill>
                <a:latin typeface="Calibri"/>
                <a:cs typeface="Calibri"/>
              </a:rPr>
              <a:t>Analysera</a:t>
            </a:r>
            <a:br>
              <a:rPr lang="sv-SE" sz="15000" dirty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sv-SE" sz="15000" dirty="0">
                <a:solidFill>
                  <a:schemeClr val="bg2"/>
                </a:solidFill>
                <a:latin typeface="Calibri"/>
                <a:cs typeface="Calibri"/>
              </a:rPr>
              <a:t>och sammanställa enkätresultat</a:t>
            </a:r>
          </a:p>
        </p:txBody>
      </p:sp>
    </p:spTree>
    <p:extLst>
      <p:ext uri="{BB962C8B-B14F-4D97-AF65-F5344CB8AC3E}">
        <p14:creationId xmlns:p14="http://schemas.microsoft.com/office/powerpoint/2010/main" val="30588936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9DF85-B283-AA4E-A29F-983F128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97" y="3007159"/>
            <a:ext cx="20785606" cy="7701681"/>
          </a:xfrm>
        </p:spPr>
        <p:txBody>
          <a:bodyPr anchor="t">
            <a:noAutofit/>
          </a:bodyPr>
          <a:lstStyle/>
          <a:p>
            <a:pPr algn="l"/>
            <a:r>
              <a:rPr lang="sv-SE" sz="13000" b="0" dirty="0">
                <a:solidFill>
                  <a:schemeClr val="bg2"/>
                </a:solidFill>
              </a:rPr>
              <a:t>Vad menas med</a:t>
            </a:r>
            <a:br>
              <a:rPr lang="sv-SE" sz="13000" b="0" dirty="0">
                <a:solidFill>
                  <a:schemeClr val="bg2"/>
                </a:solidFill>
              </a:rPr>
            </a:br>
            <a:r>
              <a:rPr lang="sv-SE" sz="13000" b="0" dirty="0">
                <a:solidFill>
                  <a:schemeClr val="bg2"/>
                </a:solidFill>
              </a:rPr>
              <a:t>att göra en analys?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0ADCE3-DB8C-D94D-8A55-76F16D29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 rot="20365712">
            <a:off x="17844022" y="9552261"/>
            <a:ext cx="7035628" cy="56403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112049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0ADCE3-DB8C-D94D-8A55-76F16D29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 rot="20365712">
            <a:off x="15967686" y="8536333"/>
            <a:ext cx="8727600" cy="6996811"/>
          </a:xfrm>
          <a:prstGeom prst="rect">
            <a:avLst/>
          </a:prstGeom>
          <a:effectLst/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505A00C-89BF-73A3-B118-E7303817B78E}"/>
              </a:ext>
            </a:extLst>
          </p:cNvPr>
          <p:cNvSpPr txBox="1">
            <a:spLocks/>
          </p:cNvSpPr>
          <p:nvPr/>
        </p:nvSpPr>
        <p:spPr>
          <a:xfrm>
            <a:off x="1799197" y="3007159"/>
            <a:ext cx="20785606" cy="770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-Regular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9pPr>
          </a:lstStyle>
          <a:p>
            <a:pPr algn="l" hangingPunct="1"/>
            <a:r>
              <a:rPr lang="sv-SE" sz="13000" b="0" dirty="0">
                <a:solidFill>
                  <a:schemeClr val="bg2"/>
                </a:solidFill>
              </a:rPr>
              <a:t>Hur gör man analysen</a:t>
            </a:r>
            <a:br>
              <a:rPr lang="sv-SE" sz="13000" b="0" dirty="0">
                <a:solidFill>
                  <a:schemeClr val="bg2"/>
                </a:solidFill>
              </a:rPr>
            </a:br>
            <a:r>
              <a:rPr lang="sv-SE" sz="13000" b="0" dirty="0">
                <a:solidFill>
                  <a:schemeClr val="bg2"/>
                </a:solidFill>
              </a:rPr>
              <a:t>av insamlat data?</a:t>
            </a:r>
          </a:p>
        </p:txBody>
      </p:sp>
    </p:spTree>
    <p:extLst>
      <p:ext uri="{BB962C8B-B14F-4D97-AF65-F5344CB8AC3E}">
        <p14:creationId xmlns:p14="http://schemas.microsoft.com/office/powerpoint/2010/main" val="31789733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0ADCE3-DB8C-D94D-8A55-76F16D29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 rot="20365712">
            <a:off x="17844022" y="9552261"/>
            <a:ext cx="7035628" cy="5640378"/>
          </a:xfrm>
          <a:prstGeom prst="rect">
            <a:avLst/>
          </a:prstGeom>
          <a:effectLst/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7921029-C2B2-63DB-176D-3304C49A709E}"/>
              </a:ext>
            </a:extLst>
          </p:cNvPr>
          <p:cNvSpPr txBox="1">
            <a:spLocks/>
          </p:cNvSpPr>
          <p:nvPr/>
        </p:nvSpPr>
        <p:spPr>
          <a:xfrm>
            <a:off x="1799197" y="3007159"/>
            <a:ext cx="20785606" cy="770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-Regular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j-lt"/>
                <a:ea typeface="+mj-ea"/>
                <a:cs typeface="+mj-cs"/>
                <a:sym typeface="Montserrat-Regular"/>
              </a:defRPr>
            </a:lvl9pPr>
          </a:lstStyle>
          <a:p>
            <a:pPr algn="l" hangingPunct="1"/>
            <a:r>
              <a:rPr lang="sv-SE" sz="13000" b="0" dirty="0">
                <a:solidFill>
                  <a:schemeClr val="bg2"/>
                </a:solidFill>
              </a:rPr>
              <a:t>Kan man göra analysen</a:t>
            </a:r>
            <a:br>
              <a:rPr lang="sv-SE" sz="13000" b="0" dirty="0">
                <a:solidFill>
                  <a:schemeClr val="bg2"/>
                </a:solidFill>
              </a:rPr>
            </a:br>
            <a:r>
              <a:rPr lang="sv-SE" sz="13000" b="0" dirty="0">
                <a:solidFill>
                  <a:schemeClr val="bg2"/>
                </a:solidFill>
              </a:rPr>
              <a:t>av data tillsammans</a:t>
            </a:r>
            <a:br>
              <a:rPr lang="sv-SE" sz="13000" b="0" dirty="0">
                <a:solidFill>
                  <a:schemeClr val="bg2"/>
                </a:solidFill>
              </a:rPr>
            </a:br>
            <a:r>
              <a:rPr lang="sv-SE" sz="13000" b="0" dirty="0">
                <a:solidFill>
                  <a:schemeClr val="bg2"/>
                </a:solidFill>
              </a:rPr>
              <a:t>med de som deltog?</a:t>
            </a:r>
          </a:p>
        </p:txBody>
      </p:sp>
    </p:spTree>
    <p:extLst>
      <p:ext uri="{BB962C8B-B14F-4D97-AF65-F5344CB8AC3E}">
        <p14:creationId xmlns:p14="http://schemas.microsoft.com/office/powerpoint/2010/main" val="28652246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sz="9600" dirty="0"/>
              <a:t>Det här gör Begripsam</a:t>
            </a:r>
            <a:endParaRPr sz="9600" dirty="0"/>
          </a:p>
        </p:txBody>
      </p:sp>
      <p:sp>
        <p:nvSpPr>
          <p:cNvPr id="18" name="Frihandsfigur: Form 13">
            <a:extLst>
              <a:ext uri="{FF2B5EF4-FFF2-40B4-BE49-F238E27FC236}">
                <a16:creationId xmlns:a16="http://schemas.microsoft.com/office/drawing/2014/main" id="{BC6C70C7-4F33-D14F-84CB-95EA07ACB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9608" y="10402686"/>
            <a:ext cx="24923216" cy="1118754"/>
          </a:xfrm>
          <a:custGeom>
            <a:avLst/>
            <a:gdLst>
              <a:gd name="connsiteX0" fmla="*/ 1183266 w 15281447"/>
              <a:gd name="connsiteY0" fmla="*/ 25226 h 2798974"/>
              <a:gd name="connsiteX1" fmla="*/ 6509646 w 15281447"/>
              <a:gd name="connsiteY1" fmla="*/ 1213946 h 2798974"/>
              <a:gd name="connsiteX2" fmla="*/ 11150226 w 15281447"/>
              <a:gd name="connsiteY2" fmla="*/ 680546 h 2798974"/>
              <a:gd name="connsiteX3" fmla="*/ 14022966 w 15281447"/>
              <a:gd name="connsiteY3" fmla="*/ 1152986 h 2798974"/>
              <a:gd name="connsiteX4" fmla="*/ 14282046 w 15281447"/>
              <a:gd name="connsiteY4" fmla="*/ 2562686 h 2798974"/>
              <a:gd name="connsiteX5" fmla="*/ 1206126 w 15281447"/>
              <a:gd name="connsiteY5" fmla="*/ 2539826 h 2798974"/>
              <a:gd name="connsiteX6" fmla="*/ 1183266 w 15281447"/>
              <a:gd name="connsiteY6" fmla="*/ 25226 h 2798974"/>
              <a:gd name="connsiteX0" fmla="*/ 1235563 w 15333744"/>
              <a:gd name="connsiteY0" fmla="*/ 23825 h 2797573"/>
              <a:gd name="connsiteX1" fmla="*/ 7598263 w 15333744"/>
              <a:gd name="connsiteY1" fmla="*/ 1240944 h 2797573"/>
              <a:gd name="connsiteX2" fmla="*/ 11202523 w 15333744"/>
              <a:gd name="connsiteY2" fmla="*/ 679145 h 2797573"/>
              <a:gd name="connsiteX3" fmla="*/ 14075263 w 15333744"/>
              <a:gd name="connsiteY3" fmla="*/ 1151585 h 2797573"/>
              <a:gd name="connsiteX4" fmla="*/ 14334343 w 15333744"/>
              <a:gd name="connsiteY4" fmla="*/ 2561285 h 2797573"/>
              <a:gd name="connsiteX5" fmla="*/ 1258423 w 15333744"/>
              <a:gd name="connsiteY5" fmla="*/ 2538425 h 2797573"/>
              <a:gd name="connsiteX6" fmla="*/ 1235563 w 15333744"/>
              <a:gd name="connsiteY6" fmla="*/ 23825 h 2797573"/>
              <a:gd name="connsiteX0" fmla="*/ 2144371 w 16242552"/>
              <a:gd name="connsiteY0" fmla="*/ 1171485 h 3945233"/>
              <a:gd name="connsiteX1" fmla="*/ 8507071 w 16242552"/>
              <a:gd name="connsiteY1" fmla="*/ 2388604 h 3945233"/>
              <a:gd name="connsiteX2" fmla="*/ 12111331 w 16242552"/>
              <a:gd name="connsiteY2" fmla="*/ 1826805 h 3945233"/>
              <a:gd name="connsiteX3" fmla="*/ 14984071 w 16242552"/>
              <a:gd name="connsiteY3" fmla="*/ 2299245 h 3945233"/>
              <a:gd name="connsiteX4" fmla="*/ 15243151 w 16242552"/>
              <a:gd name="connsiteY4" fmla="*/ 3708945 h 3945233"/>
              <a:gd name="connsiteX5" fmla="*/ 2167231 w 16242552"/>
              <a:gd name="connsiteY5" fmla="*/ 3686085 h 3945233"/>
              <a:gd name="connsiteX6" fmla="*/ 2144371 w 16242552"/>
              <a:gd name="connsiteY6" fmla="*/ 1171485 h 3945233"/>
              <a:gd name="connsiteX0" fmla="*/ 2197503 w 16150904"/>
              <a:gd name="connsiteY0" fmla="*/ 1251656 h 3500600"/>
              <a:gd name="connsiteX1" fmla="*/ 8415423 w 16150904"/>
              <a:gd name="connsiteY1" fmla="*/ 1976521 h 3500600"/>
              <a:gd name="connsiteX2" fmla="*/ 12019683 w 16150904"/>
              <a:gd name="connsiteY2" fmla="*/ 1414722 h 3500600"/>
              <a:gd name="connsiteX3" fmla="*/ 14892423 w 16150904"/>
              <a:gd name="connsiteY3" fmla="*/ 1887162 h 3500600"/>
              <a:gd name="connsiteX4" fmla="*/ 15151503 w 16150904"/>
              <a:gd name="connsiteY4" fmla="*/ 3296862 h 3500600"/>
              <a:gd name="connsiteX5" fmla="*/ 2075583 w 16150904"/>
              <a:gd name="connsiteY5" fmla="*/ 3274002 h 3500600"/>
              <a:gd name="connsiteX6" fmla="*/ 2197503 w 16150904"/>
              <a:gd name="connsiteY6" fmla="*/ 1251656 h 3500600"/>
              <a:gd name="connsiteX0" fmla="*/ 2197503 w 16150904"/>
              <a:gd name="connsiteY0" fmla="*/ 1222462 h 3471406"/>
              <a:gd name="connsiteX1" fmla="*/ 8415423 w 16150904"/>
              <a:gd name="connsiteY1" fmla="*/ 1947327 h 3471406"/>
              <a:gd name="connsiteX2" fmla="*/ 12019683 w 16150904"/>
              <a:gd name="connsiteY2" fmla="*/ 391553 h 3471406"/>
              <a:gd name="connsiteX3" fmla="*/ 14892423 w 16150904"/>
              <a:gd name="connsiteY3" fmla="*/ 1857968 h 3471406"/>
              <a:gd name="connsiteX4" fmla="*/ 15151503 w 16150904"/>
              <a:gd name="connsiteY4" fmla="*/ 3267668 h 3471406"/>
              <a:gd name="connsiteX5" fmla="*/ 2075583 w 16150904"/>
              <a:gd name="connsiteY5" fmla="*/ 3244808 h 3471406"/>
              <a:gd name="connsiteX6" fmla="*/ 2197503 w 16150904"/>
              <a:gd name="connsiteY6" fmla="*/ 1222462 h 3471406"/>
              <a:gd name="connsiteX0" fmla="*/ 2197503 w 16127067"/>
              <a:gd name="connsiteY0" fmla="*/ 1227934 h 3476878"/>
              <a:gd name="connsiteX1" fmla="*/ 8415423 w 16127067"/>
              <a:gd name="connsiteY1" fmla="*/ 1952799 h 3476878"/>
              <a:gd name="connsiteX2" fmla="*/ 12636903 w 16127067"/>
              <a:gd name="connsiteY2" fmla="*/ 586353 h 3476878"/>
              <a:gd name="connsiteX3" fmla="*/ 14892423 w 16127067"/>
              <a:gd name="connsiteY3" fmla="*/ 1863440 h 3476878"/>
              <a:gd name="connsiteX4" fmla="*/ 15151503 w 16127067"/>
              <a:gd name="connsiteY4" fmla="*/ 3273140 h 3476878"/>
              <a:gd name="connsiteX5" fmla="*/ 2075583 w 16127067"/>
              <a:gd name="connsiteY5" fmla="*/ 3250280 h 3476878"/>
              <a:gd name="connsiteX6" fmla="*/ 2197503 w 16127067"/>
              <a:gd name="connsiteY6" fmla="*/ 1227934 h 3476878"/>
              <a:gd name="connsiteX0" fmla="*/ 2197503 w 16142276"/>
              <a:gd name="connsiteY0" fmla="*/ 1227935 h 3476879"/>
              <a:gd name="connsiteX1" fmla="*/ 8415423 w 16142276"/>
              <a:gd name="connsiteY1" fmla="*/ 1952800 h 3476879"/>
              <a:gd name="connsiteX2" fmla="*/ 12240663 w 16142276"/>
              <a:gd name="connsiteY2" fmla="*/ 586355 h 3476879"/>
              <a:gd name="connsiteX3" fmla="*/ 14892423 w 16142276"/>
              <a:gd name="connsiteY3" fmla="*/ 1863441 h 3476879"/>
              <a:gd name="connsiteX4" fmla="*/ 15151503 w 16142276"/>
              <a:gd name="connsiteY4" fmla="*/ 3273141 h 3476879"/>
              <a:gd name="connsiteX5" fmla="*/ 2075583 w 16142276"/>
              <a:gd name="connsiteY5" fmla="*/ 3250281 h 3476879"/>
              <a:gd name="connsiteX6" fmla="*/ 2197503 w 16142276"/>
              <a:gd name="connsiteY6" fmla="*/ 1227935 h 3476879"/>
              <a:gd name="connsiteX0" fmla="*/ 1633087 w 15577860"/>
              <a:gd name="connsiteY0" fmla="*/ 1227935 h 3406098"/>
              <a:gd name="connsiteX1" fmla="*/ 7851007 w 15577860"/>
              <a:gd name="connsiteY1" fmla="*/ 1952800 h 3406098"/>
              <a:gd name="connsiteX2" fmla="*/ 11676247 w 15577860"/>
              <a:gd name="connsiteY2" fmla="*/ 586355 h 3406098"/>
              <a:gd name="connsiteX3" fmla="*/ 14328007 w 15577860"/>
              <a:gd name="connsiteY3" fmla="*/ 1863441 h 3406098"/>
              <a:gd name="connsiteX4" fmla="*/ 14587087 w 15577860"/>
              <a:gd name="connsiteY4" fmla="*/ 3273141 h 3406098"/>
              <a:gd name="connsiteX5" fmla="*/ 1511167 w 15577860"/>
              <a:gd name="connsiteY5" fmla="*/ 3250281 h 3406098"/>
              <a:gd name="connsiteX6" fmla="*/ 291492 w 15577860"/>
              <a:gd name="connsiteY6" fmla="*/ 2419195 h 3406098"/>
              <a:gd name="connsiteX7" fmla="*/ 1633087 w 15577860"/>
              <a:gd name="connsiteY7" fmla="*/ 1227935 h 3406098"/>
              <a:gd name="connsiteX0" fmla="*/ 1161678 w 15106451"/>
              <a:gd name="connsiteY0" fmla="*/ 641775 h 2814075"/>
              <a:gd name="connsiteX1" fmla="*/ 7379598 w 15106451"/>
              <a:gd name="connsiteY1" fmla="*/ 1366640 h 2814075"/>
              <a:gd name="connsiteX2" fmla="*/ 11204838 w 15106451"/>
              <a:gd name="connsiteY2" fmla="*/ 195 h 2814075"/>
              <a:gd name="connsiteX3" fmla="*/ 13856598 w 15106451"/>
              <a:gd name="connsiteY3" fmla="*/ 1277281 h 2814075"/>
              <a:gd name="connsiteX4" fmla="*/ 14115678 w 15106451"/>
              <a:gd name="connsiteY4" fmla="*/ 2686981 h 2814075"/>
              <a:gd name="connsiteX5" fmla="*/ 1039758 w 15106451"/>
              <a:gd name="connsiteY5" fmla="*/ 2664121 h 2814075"/>
              <a:gd name="connsiteX6" fmla="*/ 848783 w 15106451"/>
              <a:gd name="connsiteY6" fmla="*/ 1951817 h 2814075"/>
              <a:gd name="connsiteX7" fmla="*/ 1161678 w 15106451"/>
              <a:gd name="connsiteY7" fmla="*/ 641775 h 2814075"/>
              <a:gd name="connsiteX0" fmla="*/ 1161678 w 15106451"/>
              <a:gd name="connsiteY0" fmla="*/ 641775 h 2814075"/>
              <a:gd name="connsiteX1" fmla="*/ 7379598 w 15106451"/>
              <a:gd name="connsiteY1" fmla="*/ 1366640 h 2814075"/>
              <a:gd name="connsiteX2" fmla="*/ 11204838 w 15106451"/>
              <a:gd name="connsiteY2" fmla="*/ 195 h 2814075"/>
              <a:gd name="connsiteX3" fmla="*/ 13856598 w 15106451"/>
              <a:gd name="connsiteY3" fmla="*/ 1277281 h 2814075"/>
              <a:gd name="connsiteX4" fmla="*/ 14115678 w 15106451"/>
              <a:gd name="connsiteY4" fmla="*/ 2686981 h 2814075"/>
              <a:gd name="connsiteX5" fmla="*/ 1039758 w 15106451"/>
              <a:gd name="connsiteY5" fmla="*/ 2664121 h 2814075"/>
              <a:gd name="connsiteX6" fmla="*/ 848783 w 15106451"/>
              <a:gd name="connsiteY6" fmla="*/ 1951817 h 2814075"/>
              <a:gd name="connsiteX7" fmla="*/ 1161678 w 15106451"/>
              <a:gd name="connsiteY7" fmla="*/ 641775 h 2814075"/>
              <a:gd name="connsiteX0" fmla="*/ 1161678 w 15106451"/>
              <a:gd name="connsiteY0" fmla="*/ 641775 h 2814075"/>
              <a:gd name="connsiteX1" fmla="*/ 7379598 w 15106451"/>
              <a:gd name="connsiteY1" fmla="*/ 1366640 h 2814075"/>
              <a:gd name="connsiteX2" fmla="*/ 11204838 w 15106451"/>
              <a:gd name="connsiteY2" fmla="*/ 195 h 2814075"/>
              <a:gd name="connsiteX3" fmla="*/ 13856598 w 15106451"/>
              <a:gd name="connsiteY3" fmla="*/ 1277281 h 2814075"/>
              <a:gd name="connsiteX4" fmla="*/ 14115678 w 15106451"/>
              <a:gd name="connsiteY4" fmla="*/ 2686981 h 2814075"/>
              <a:gd name="connsiteX5" fmla="*/ 1039758 w 15106451"/>
              <a:gd name="connsiteY5" fmla="*/ 2664121 h 2814075"/>
              <a:gd name="connsiteX6" fmla="*/ 848783 w 15106451"/>
              <a:gd name="connsiteY6" fmla="*/ 1951817 h 2814075"/>
              <a:gd name="connsiteX7" fmla="*/ 1161678 w 15106451"/>
              <a:gd name="connsiteY7" fmla="*/ 641775 h 2814075"/>
              <a:gd name="connsiteX0" fmla="*/ 314173 w 14258946"/>
              <a:gd name="connsiteY0" fmla="*/ 641775 h 2814075"/>
              <a:gd name="connsiteX1" fmla="*/ 6532093 w 14258946"/>
              <a:gd name="connsiteY1" fmla="*/ 1366640 h 2814075"/>
              <a:gd name="connsiteX2" fmla="*/ 10357333 w 14258946"/>
              <a:gd name="connsiteY2" fmla="*/ 195 h 2814075"/>
              <a:gd name="connsiteX3" fmla="*/ 13009093 w 14258946"/>
              <a:gd name="connsiteY3" fmla="*/ 1277281 h 2814075"/>
              <a:gd name="connsiteX4" fmla="*/ 13268173 w 14258946"/>
              <a:gd name="connsiteY4" fmla="*/ 2686981 h 2814075"/>
              <a:gd name="connsiteX5" fmla="*/ 192253 w 14258946"/>
              <a:gd name="connsiteY5" fmla="*/ 2664121 h 2814075"/>
              <a:gd name="connsiteX6" fmla="*/ 1278 w 14258946"/>
              <a:gd name="connsiteY6" fmla="*/ 1951817 h 2814075"/>
              <a:gd name="connsiteX7" fmla="*/ 314173 w 14258946"/>
              <a:gd name="connsiteY7" fmla="*/ 641775 h 2814075"/>
              <a:gd name="connsiteX0" fmla="*/ 1316165 w 15260938"/>
              <a:gd name="connsiteY0" fmla="*/ 641775 h 2814075"/>
              <a:gd name="connsiteX1" fmla="*/ 7534085 w 15260938"/>
              <a:gd name="connsiteY1" fmla="*/ 1366640 h 2814075"/>
              <a:gd name="connsiteX2" fmla="*/ 11359325 w 15260938"/>
              <a:gd name="connsiteY2" fmla="*/ 195 h 2814075"/>
              <a:gd name="connsiteX3" fmla="*/ 14011085 w 15260938"/>
              <a:gd name="connsiteY3" fmla="*/ 1277281 h 2814075"/>
              <a:gd name="connsiteX4" fmla="*/ 14270165 w 15260938"/>
              <a:gd name="connsiteY4" fmla="*/ 2686981 h 2814075"/>
              <a:gd name="connsiteX5" fmla="*/ 1194245 w 15260938"/>
              <a:gd name="connsiteY5" fmla="*/ 2664121 h 2814075"/>
              <a:gd name="connsiteX6" fmla="*/ 1316165 w 15260938"/>
              <a:gd name="connsiteY6" fmla="*/ 641775 h 2814075"/>
              <a:gd name="connsiteX0" fmla="*/ 502068 w 14446841"/>
              <a:gd name="connsiteY0" fmla="*/ 641775 h 2814075"/>
              <a:gd name="connsiteX1" fmla="*/ 6719988 w 14446841"/>
              <a:gd name="connsiteY1" fmla="*/ 1366640 h 2814075"/>
              <a:gd name="connsiteX2" fmla="*/ 10545228 w 14446841"/>
              <a:gd name="connsiteY2" fmla="*/ 195 h 2814075"/>
              <a:gd name="connsiteX3" fmla="*/ 13196988 w 14446841"/>
              <a:gd name="connsiteY3" fmla="*/ 1277281 h 2814075"/>
              <a:gd name="connsiteX4" fmla="*/ 13456068 w 14446841"/>
              <a:gd name="connsiteY4" fmla="*/ 2686981 h 2814075"/>
              <a:gd name="connsiteX5" fmla="*/ 380148 w 14446841"/>
              <a:gd name="connsiteY5" fmla="*/ 2664121 h 2814075"/>
              <a:gd name="connsiteX6" fmla="*/ 502068 w 14446841"/>
              <a:gd name="connsiteY6" fmla="*/ 641775 h 2814075"/>
              <a:gd name="connsiteX0" fmla="*/ 121920 w 14066693"/>
              <a:gd name="connsiteY0" fmla="*/ 641775 h 2814075"/>
              <a:gd name="connsiteX1" fmla="*/ 6339840 w 14066693"/>
              <a:gd name="connsiteY1" fmla="*/ 1366640 h 2814075"/>
              <a:gd name="connsiteX2" fmla="*/ 10165080 w 14066693"/>
              <a:gd name="connsiteY2" fmla="*/ 195 h 2814075"/>
              <a:gd name="connsiteX3" fmla="*/ 12816840 w 14066693"/>
              <a:gd name="connsiteY3" fmla="*/ 1277281 h 2814075"/>
              <a:gd name="connsiteX4" fmla="*/ 13075920 w 14066693"/>
              <a:gd name="connsiteY4" fmla="*/ 2686981 h 2814075"/>
              <a:gd name="connsiteX5" fmla="*/ 0 w 14066693"/>
              <a:gd name="connsiteY5" fmla="*/ 2664121 h 2814075"/>
              <a:gd name="connsiteX6" fmla="*/ 121920 w 14066693"/>
              <a:gd name="connsiteY6" fmla="*/ 641775 h 2814075"/>
              <a:gd name="connsiteX0" fmla="*/ 64 w 16216549"/>
              <a:gd name="connsiteY0" fmla="*/ 3278799 h 3297019"/>
              <a:gd name="connsiteX1" fmla="*/ 8489696 w 16216549"/>
              <a:gd name="connsiteY1" fmla="*/ 1366640 h 3297019"/>
              <a:gd name="connsiteX2" fmla="*/ 12314936 w 16216549"/>
              <a:gd name="connsiteY2" fmla="*/ 195 h 3297019"/>
              <a:gd name="connsiteX3" fmla="*/ 14966696 w 16216549"/>
              <a:gd name="connsiteY3" fmla="*/ 1277281 h 3297019"/>
              <a:gd name="connsiteX4" fmla="*/ 15225776 w 16216549"/>
              <a:gd name="connsiteY4" fmla="*/ 2686981 h 3297019"/>
              <a:gd name="connsiteX5" fmla="*/ 2149856 w 16216549"/>
              <a:gd name="connsiteY5" fmla="*/ 2664121 h 3297019"/>
              <a:gd name="connsiteX6" fmla="*/ 64 w 16216549"/>
              <a:gd name="connsiteY6" fmla="*/ 3278799 h 3297019"/>
              <a:gd name="connsiteX0" fmla="*/ 7620 w 16224105"/>
              <a:gd name="connsiteY0" fmla="*/ 3278799 h 5969801"/>
              <a:gd name="connsiteX1" fmla="*/ 8497252 w 16224105"/>
              <a:gd name="connsiteY1" fmla="*/ 1366640 h 5969801"/>
              <a:gd name="connsiteX2" fmla="*/ 12322492 w 16224105"/>
              <a:gd name="connsiteY2" fmla="*/ 195 h 5969801"/>
              <a:gd name="connsiteX3" fmla="*/ 14974252 w 16224105"/>
              <a:gd name="connsiteY3" fmla="*/ 1277281 h 5969801"/>
              <a:gd name="connsiteX4" fmla="*/ 15233332 w 16224105"/>
              <a:gd name="connsiteY4" fmla="*/ 2686981 h 5969801"/>
              <a:gd name="connsiteX5" fmla="*/ 0 w 16224105"/>
              <a:gd name="connsiteY5" fmla="*/ 5966339 h 5969801"/>
              <a:gd name="connsiteX6" fmla="*/ 7620 w 16224105"/>
              <a:gd name="connsiteY6" fmla="*/ 3278799 h 5969801"/>
              <a:gd name="connsiteX0" fmla="*/ 3336 w 16241252"/>
              <a:gd name="connsiteY0" fmla="*/ 3278798 h 5969798"/>
              <a:gd name="connsiteX1" fmla="*/ 8514399 w 16241252"/>
              <a:gd name="connsiteY1" fmla="*/ 1366640 h 5969798"/>
              <a:gd name="connsiteX2" fmla="*/ 12339639 w 16241252"/>
              <a:gd name="connsiteY2" fmla="*/ 195 h 5969798"/>
              <a:gd name="connsiteX3" fmla="*/ 14991399 w 16241252"/>
              <a:gd name="connsiteY3" fmla="*/ 1277281 h 5969798"/>
              <a:gd name="connsiteX4" fmla="*/ 15250479 w 16241252"/>
              <a:gd name="connsiteY4" fmla="*/ 2686981 h 5969798"/>
              <a:gd name="connsiteX5" fmla="*/ 17147 w 16241252"/>
              <a:gd name="connsiteY5" fmla="*/ 5966339 h 5969798"/>
              <a:gd name="connsiteX6" fmla="*/ 3336 w 16241252"/>
              <a:gd name="connsiteY6" fmla="*/ 3278798 h 5969798"/>
              <a:gd name="connsiteX0" fmla="*/ 3336 w 16241252"/>
              <a:gd name="connsiteY0" fmla="*/ 3284774 h 5975774"/>
              <a:gd name="connsiteX1" fmla="*/ 3292317 w 16241252"/>
              <a:gd name="connsiteY1" fmla="*/ 1823996 h 5975774"/>
              <a:gd name="connsiteX2" fmla="*/ 12339639 w 16241252"/>
              <a:gd name="connsiteY2" fmla="*/ 6171 h 5975774"/>
              <a:gd name="connsiteX3" fmla="*/ 14991399 w 16241252"/>
              <a:gd name="connsiteY3" fmla="*/ 1283257 h 5975774"/>
              <a:gd name="connsiteX4" fmla="*/ 15250479 w 16241252"/>
              <a:gd name="connsiteY4" fmla="*/ 2692957 h 5975774"/>
              <a:gd name="connsiteX5" fmla="*/ 17147 w 16241252"/>
              <a:gd name="connsiteY5" fmla="*/ 5972315 h 5975774"/>
              <a:gd name="connsiteX6" fmla="*/ 3336 w 16241252"/>
              <a:gd name="connsiteY6" fmla="*/ 3284774 h 5975774"/>
              <a:gd name="connsiteX0" fmla="*/ 3336 w 16386761"/>
              <a:gd name="connsiteY0" fmla="*/ 2002841 h 4693841"/>
              <a:gd name="connsiteX1" fmla="*/ 3292317 w 16386761"/>
              <a:gd name="connsiteY1" fmla="*/ 542063 h 4693841"/>
              <a:gd name="connsiteX2" fmla="*/ 8917783 w 16386761"/>
              <a:gd name="connsiteY2" fmla="*/ 1693861 h 4693841"/>
              <a:gd name="connsiteX3" fmla="*/ 14991399 w 16386761"/>
              <a:gd name="connsiteY3" fmla="*/ 1324 h 4693841"/>
              <a:gd name="connsiteX4" fmla="*/ 15250479 w 16386761"/>
              <a:gd name="connsiteY4" fmla="*/ 1411024 h 4693841"/>
              <a:gd name="connsiteX5" fmla="*/ 17147 w 16386761"/>
              <a:gd name="connsiteY5" fmla="*/ 4690382 h 4693841"/>
              <a:gd name="connsiteX6" fmla="*/ 3336 w 16386761"/>
              <a:gd name="connsiteY6" fmla="*/ 2002841 h 4693841"/>
              <a:gd name="connsiteX0" fmla="*/ 3336 w 15127641"/>
              <a:gd name="connsiteY0" fmla="*/ 2078105 h 4900721"/>
              <a:gd name="connsiteX1" fmla="*/ 3292317 w 15127641"/>
              <a:gd name="connsiteY1" fmla="*/ 617327 h 4900721"/>
              <a:gd name="connsiteX2" fmla="*/ 8917783 w 15127641"/>
              <a:gd name="connsiteY2" fmla="*/ 1769125 h 4900721"/>
              <a:gd name="connsiteX3" fmla="*/ 14991399 w 15127641"/>
              <a:gd name="connsiteY3" fmla="*/ 76588 h 4900721"/>
              <a:gd name="connsiteX4" fmla="*/ 12235817 w 15127641"/>
              <a:gd name="connsiteY4" fmla="*/ 4764752 h 4900721"/>
              <a:gd name="connsiteX5" fmla="*/ 17147 w 15127641"/>
              <a:gd name="connsiteY5" fmla="*/ 4765646 h 4900721"/>
              <a:gd name="connsiteX6" fmla="*/ 3336 w 15127641"/>
              <a:gd name="connsiteY6" fmla="*/ 2078105 h 4900721"/>
              <a:gd name="connsiteX0" fmla="*/ 3336 w 15127641"/>
              <a:gd name="connsiteY0" fmla="*/ 2078105 h 4982556"/>
              <a:gd name="connsiteX1" fmla="*/ 3292317 w 15127641"/>
              <a:gd name="connsiteY1" fmla="*/ 617327 h 4982556"/>
              <a:gd name="connsiteX2" fmla="*/ 8917783 w 15127641"/>
              <a:gd name="connsiteY2" fmla="*/ 1769125 h 4982556"/>
              <a:gd name="connsiteX3" fmla="*/ 14991399 w 15127641"/>
              <a:gd name="connsiteY3" fmla="*/ 76588 h 4982556"/>
              <a:gd name="connsiteX4" fmla="*/ 12235817 w 15127641"/>
              <a:gd name="connsiteY4" fmla="*/ 4764752 h 4982556"/>
              <a:gd name="connsiteX5" fmla="*/ 17147 w 15127641"/>
              <a:gd name="connsiteY5" fmla="*/ 4765646 h 4982556"/>
              <a:gd name="connsiteX6" fmla="*/ 3336 w 15127641"/>
              <a:gd name="connsiteY6" fmla="*/ 2078105 h 4982556"/>
              <a:gd name="connsiteX0" fmla="*/ 3336 w 15127641"/>
              <a:gd name="connsiteY0" fmla="*/ 2078105 h 4844928"/>
              <a:gd name="connsiteX1" fmla="*/ 3292317 w 15127641"/>
              <a:gd name="connsiteY1" fmla="*/ 617327 h 4844928"/>
              <a:gd name="connsiteX2" fmla="*/ 8917783 w 15127641"/>
              <a:gd name="connsiteY2" fmla="*/ 1769125 h 4844928"/>
              <a:gd name="connsiteX3" fmla="*/ 14991399 w 15127641"/>
              <a:gd name="connsiteY3" fmla="*/ 76588 h 4844928"/>
              <a:gd name="connsiteX4" fmla="*/ 12235817 w 15127641"/>
              <a:gd name="connsiteY4" fmla="*/ 4764752 h 4844928"/>
              <a:gd name="connsiteX5" fmla="*/ 17147 w 15127641"/>
              <a:gd name="connsiteY5" fmla="*/ 4765646 h 4844928"/>
              <a:gd name="connsiteX6" fmla="*/ 3336 w 15127641"/>
              <a:gd name="connsiteY6" fmla="*/ 2078105 h 4844928"/>
              <a:gd name="connsiteX0" fmla="*/ 3336 w 15053733"/>
              <a:gd name="connsiteY0" fmla="*/ 2078105 h 4844928"/>
              <a:gd name="connsiteX1" fmla="*/ 3292317 w 15053733"/>
              <a:gd name="connsiteY1" fmla="*/ 617327 h 4844928"/>
              <a:gd name="connsiteX2" fmla="*/ 8917783 w 15053733"/>
              <a:gd name="connsiteY2" fmla="*/ 1769125 h 4844928"/>
              <a:gd name="connsiteX3" fmla="*/ 14991399 w 15053733"/>
              <a:gd name="connsiteY3" fmla="*/ 76588 h 4844928"/>
              <a:gd name="connsiteX4" fmla="*/ 12235817 w 15053733"/>
              <a:gd name="connsiteY4" fmla="*/ 4764752 h 4844928"/>
              <a:gd name="connsiteX5" fmla="*/ 17147 w 15053733"/>
              <a:gd name="connsiteY5" fmla="*/ 4765646 h 4844928"/>
              <a:gd name="connsiteX6" fmla="*/ 3336 w 15053733"/>
              <a:gd name="connsiteY6" fmla="*/ 2078105 h 4844928"/>
              <a:gd name="connsiteX0" fmla="*/ 3336 w 12490844"/>
              <a:gd name="connsiteY0" fmla="*/ 1462491 h 4229314"/>
              <a:gd name="connsiteX1" fmla="*/ 3292317 w 12490844"/>
              <a:gd name="connsiteY1" fmla="*/ 1713 h 4229314"/>
              <a:gd name="connsiteX2" fmla="*/ 8917783 w 12490844"/>
              <a:gd name="connsiteY2" fmla="*/ 1153511 h 4229314"/>
              <a:gd name="connsiteX3" fmla="*/ 12248199 w 12490844"/>
              <a:gd name="connsiteY3" fmla="*/ 458768 h 4229314"/>
              <a:gd name="connsiteX4" fmla="*/ 12235817 w 12490844"/>
              <a:gd name="connsiteY4" fmla="*/ 4149138 h 4229314"/>
              <a:gd name="connsiteX5" fmla="*/ 17147 w 12490844"/>
              <a:gd name="connsiteY5" fmla="*/ 4150032 h 4229314"/>
              <a:gd name="connsiteX6" fmla="*/ 3336 w 12490844"/>
              <a:gd name="connsiteY6" fmla="*/ 1462491 h 4229314"/>
              <a:gd name="connsiteX0" fmla="*/ 3336 w 12248199"/>
              <a:gd name="connsiteY0" fmla="*/ 1462491 h 4229314"/>
              <a:gd name="connsiteX1" fmla="*/ 3292317 w 12248199"/>
              <a:gd name="connsiteY1" fmla="*/ 1713 h 4229314"/>
              <a:gd name="connsiteX2" fmla="*/ 8917783 w 12248199"/>
              <a:gd name="connsiteY2" fmla="*/ 1153511 h 4229314"/>
              <a:gd name="connsiteX3" fmla="*/ 12248199 w 12248199"/>
              <a:gd name="connsiteY3" fmla="*/ 458768 h 4229314"/>
              <a:gd name="connsiteX4" fmla="*/ 12235817 w 12248199"/>
              <a:gd name="connsiteY4" fmla="*/ 4149138 h 4229314"/>
              <a:gd name="connsiteX5" fmla="*/ 17147 w 12248199"/>
              <a:gd name="connsiteY5" fmla="*/ 4150032 h 4229314"/>
              <a:gd name="connsiteX6" fmla="*/ 3336 w 12248199"/>
              <a:gd name="connsiteY6" fmla="*/ 1462491 h 4229314"/>
              <a:gd name="connsiteX0" fmla="*/ 3336 w 12248199"/>
              <a:gd name="connsiteY0" fmla="*/ 1468999 h 4235822"/>
              <a:gd name="connsiteX1" fmla="*/ 3292317 w 12248199"/>
              <a:gd name="connsiteY1" fmla="*/ 8221 h 4235822"/>
              <a:gd name="connsiteX2" fmla="*/ 8603676 w 12248199"/>
              <a:gd name="connsiteY2" fmla="*/ 2227812 h 4235822"/>
              <a:gd name="connsiteX3" fmla="*/ 12248199 w 12248199"/>
              <a:gd name="connsiteY3" fmla="*/ 465276 h 4235822"/>
              <a:gd name="connsiteX4" fmla="*/ 12235817 w 12248199"/>
              <a:gd name="connsiteY4" fmla="*/ 4155646 h 4235822"/>
              <a:gd name="connsiteX5" fmla="*/ 17147 w 12248199"/>
              <a:gd name="connsiteY5" fmla="*/ 4156540 h 4235822"/>
              <a:gd name="connsiteX6" fmla="*/ 3336 w 12248199"/>
              <a:gd name="connsiteY6" fmla="*/ 1468999 h 423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8199" h="4235822">
                <a:moveTo>
                  <a:pt x="3336" y="1468999"/>
                </a:moveTo>
                <a:cubicBezTo>
                  <a:pt x="1059976" y="1252752"/>
                  <a:pt x="1858927" y="-118248"/>
                  <a:pt x="3292317" y="8221"/>
                </a:cubicBezTo>
                <a:cubicBezTo>
                  <a:pt x="4725707" y="134690"/>
                  <a:pt x="7111029" y="2151636"/>
                  <a:pt x="8603676" y="2227812"/>
                </a:cubicBezTo>
                <a:cubicBezTo>
                  <a:pt x="10096323" y="2303988"/>
                  <a:pt x="11695193" y="-33995"/>
                  <a:pt x="12248199" y="465276"/>
                </a:cubicBezTo>
                <a:cubicBezTo>
                  <a:pt x="12235813" y="430653"/>
                  <a:pt x="12235976" y="4138320"/>
                  <a:pt x="12235817" y="4155646"/>
                </a:cubicBezTo>
                <a:cubicBezTo>
                  <a:pt x="10113965" y="4244242"/>
                  <a:pt x="2228296" y="4279067"/>
                  <a:pt x="17147" y="4156540"/>
                </a:cubicBezTo>
                <a:cubicBezTo>
                  <a:pt x="22703" y="4148267"/>
                  <a:pt x="-10317" y="1613975"/>
                  <a:pt x="3336" y="14689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0E7C20-7144-7C42-9CA3-A196E1DD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09124" y="11101716"/>
            <a:ext cx="25202248" cy="384048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1" name="Bildobjekt 4" descr="Begripsams logotype">
            <a:extLst>
              <a:ext uri="{FF2B5EF4-FFF2-40B4-BE49-F238E27FC236}">
                <a16:creationId xmlns:a16="http://schemas.microsoft.com/office/drawing/2014/main" id="{FEC45285-9969-E748-9D4E-E960991CD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101716"/>
            <a:ext cx="3840480" cy="1104138"/>
          </a:xfrm>
          <a:prstGeom prst="rect">
            <a:avLst/>
          </a:prstGeom>
          <a:noFill/>
        </p:spPr>
      </p:pic>
      <p:sp>
        <p:nvSpPr>
          <p:cNvPr id="22" name="Shape 1116">
            <a:extLst>
              <a:ext uri="{FF2B5EF4-FFF2-40B4-BE49-F238E27FC236}">
                <a16:creationId xmlns:a16="http://schemas.microsoft.com/office/drawing/2014/main" id="{B76B2915-8CD1-6D4E-8D13-5C3ECFB722C2}"/>
              </a:ext>
            </a:extLst>
          </p:cNvPr>
          <p:cNvSpPr/>
          <p:nvPr/>
        </p:nvSpPr>
        <p:spPr>
          <a:xfrm>
            <a:off x="9870063" y="4392815"/>
            <a:ext cx="46439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90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r>
              <a:rPr lang="sv-SE" sz="16000" b="1" dirty="0"/>
              <a:t>Tack!</a:t>
            </a:r>
            <a:endParaRPr sz="16000" b="1" dirty="0"/>
          </a:p>
        </p:txBody>
      </p:sp>
    </p:spTree>
    <p:extLst>
      <p:ext uri="{BB962C8B-B14F-4D97-AF65-F5344CB8AC3E}">
        <p14:creationId xmlns:p14="http://schemas.microsoft.com/office/powerpoint/2010/main" val="402007293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006161">
      <a:dk1>
        <a:srgbClr val="515252"/>
      </a:dk1>
      <a:lt1>
        <a:srgbClr val="006161"/>
      </a:lt1>
      <a:dk2>
        <a:srgbClr val="9B9B9B"/>
      </a:dk2>
      <a:lt2>
        <a:srgbClr val="FFFFFF"/>
      </a:lt2>
      <a:accent1>
        <a:srgbClr val="BE5704"/>
      </a:accent1>
      <a:accent2>
        <a:srgbClr val="000061"/>
      </a:accent2>
      <a:accent3>
        <a:srgbClr val="00BECF"/>
      </a:accent3>
      <a:accent4>
        <a:srgbClr val="FE812C"/>
      </a:accent4>
      <a:accent5>
        <a:srgbClr val="FFFFFF"/>
      </a:accent5>
      <a:accent6>
        <a:srgbClr val="FFFFFF"/>
      </a:accent6>
      <a:hlink>
        <a:srgbClr val="0000FF"/>
      </a:hlink>
      <a:folHlink>
        <a:srgbClr val="FF559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483e07-3b76-4e43-af02-a4435abb5f1b" xsi:nil="true"/>
    <lcf76f155ced4ddcb4097134ff3c332f xmlns="157bcb88-18ac-43de-8a10-5497f28cb86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99DBF0CE12904BA9DA407CDB460D33" ma:contentTypeVersion="16" ma:contentTypeDescription="Skapa ett nytt dokument." ma:contentTypeScope="" ma:versionID="2eff3e0ecf27f46667cbfb9eb4b4100b">
  <xsd:schema xmlns:xsd="http://www.w3.org/2001/XMLSchema" xmlns:xs="http://www.w3.org/2001/XMLSchema" xmlns:p="http://schemas.microsoft.com/office/2006/metadata/properties" xmlns:ns2="157bcb88-18ac-43de-8a10-5497f28cb86a" xmlns:ns3="b3483e07-3b76-4e43-af02-a4435abb5f1b" targetNamespace="http://schemas.microsoft.com/office/2006/metadata/properties" ma:root="true" ma:fieldsID="81eab1d970cbdbb5a6498d41fbbc9583" ns2:_="" ns3:_="">
    <xsd:import namespace="157bcb88-18ac-43de-8a10-5497f28cb86a"/>
    <xsd:import namespace="b3483e07-3b76-4e43-af02-a4435abb5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bcb88-18ac-43de-8a10-5497f28cb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925c85e-b099-4feb-a2e9-f3d8e0785a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3e07-3b76-4e43-af02-a4435abb5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20067a-dda2-4c77-992a-9fe19fe5940b}" ma:internalName="TaxCatchAll" ma:showField="CatchAllData" ma:web="b3483e07-3b76-4e43-af02-a4435abb5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B8A3CD-5993-4178-BEBB-19B94C67B533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3483e07-3b76-4e43-af02-a4435abb5f1b"/>
    <ds:schemaRef ds:uri="157bcb88-18ac-43de-8a10-5497f28cb86a"/>
  </ds:schemaRefs>
</ds:datastoreItem>
</file>

<file path=customXml/itemProps2.xml><?xml version="1.0" encoding="utf-8"?>
<ds:datastoreItem xmlns:ds="http://schemas.openxmlformats.org/officeDocument/2006/customXml" ds:itemID="{3F4C8B61-6926-4DDE-9D9A-0D438E1602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01299-EBA9-432E-B5BB-499A85C28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bcb88-18ac-43de-8a10-5497f28cb86a"/>
    <ds:schemaRef ds:uri="b3483e07-3b76-4e43-af02-a4435abb5f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10519</TotalTime>
  <Words>44</Words>
  <Application>Microsoft Macintosh PowerPoint</Application>
  <PresentationFormat>Anpassad</PresentationFormat>
  <Paragraphs>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Calibri</vt:lpstr>
      <vt:lpstr>Helvetica Light</vt:lpstr>
      <vt:lpstr>Helvetica Neue</vt:lpstr>
      <vt:lpstr>White</vt:lpstr>
      <vt:lpstr>PowerPoint-presentation</vt:lpstr>
      <vt:lpstr>Vad menas med att göra en analys?</vt:lpstr>
      <vt:lpstr>PowerPoint-presentation</vt:lpstr>
      <vt:lpstr>PowerPoint-presentation</vt:lpstr>
      <vt:lpstr>Det här gör Begripsam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Röstwall</dc:creator>
  <cp:lastModifiedBy>Karin Ekelund Malmros</cp:lastModifiedBy>
  <cp:revision>75</cp:revision>
  <dcterms:created xsi:type="dcterms:W3CDTF">2020-09-04T12:00:05Z</dcterms:created>
  <dcterms:modified xsi:type="dcterms:W3CDTF">2022-05-20T08:07:17Z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0x010100A299DBF0CE12904BA9DA407CDB460D33</vt:lpwstr>
  </property>
  <property fmtid="{D5CDD505-2E9C-101B-9397-08002B2CF9AE}" pid="3" name="MediaServiceImageTags">
    <vt:lpwstr/>
  </property>
</Properties>
</file>